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8" r:id="rId2"/>
    <p:sldId id="309" r:id="rId3"/>
    <p:sldId id="31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4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03"/>
    <p:restoredTop sz="95846"/>
  </p:normalViewPr>
  <p:slideViewPr>
    <p:cSldViewPr snapToGrid="0" snapToObjects="1">
      <p:cViewPr varScale="1">
        <p:scale>
          <a:sx n="111" d="100"/>
          <a:sy n="111" d="100"/>
        </p:scale>
        <p:origin x="28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D0685-AAB4-E348-8183-FA91A0AD0B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4530D4-FFAD-4544-9800-1B56ADEA6A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FB3EF-5F47-7F45-B32B-909907157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077C1-8592-1448-9484-21EB712F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6595E-D41F-0549-8013-7CD37A1D0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4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A82E1-06D4-BB4A-ADA5-3559769AF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A21E2E-DF35-C14D-8055-E2397650A1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7B326-ACF6-9743-9FAB-32C406B09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E6943-86D5-7142-A22D-FF1F75048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9048D-D785-EB47-BE14-4380E7EC6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180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EE80A-07B5-4C40-A902-0A092BA83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CEE126-BCE1-2147-BB43-9D91295FF9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46952-39C0-4945-B73F-28987AA1E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D5971-58D7-5B4D-9443-F84D8B7DE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B9A4C-C410-2D4D-9248-32F6E6237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5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8E75D-F5CF-6545-A2D7-0AC0F19D5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1F0DE-F4C9-E84C-8FDC-5CCAC701F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49294-6D34-1347-8CEF-72D23BD6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D01FA-EC12-D342-AA42-692676057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5552D-B39C-2243-B7AE-3FBD05113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70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3227B-B710-A14F-9A43-EBCEBCD79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7F6E4-B2D0-864E-B49D-478B4E5A2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DF59E-A147-9A41-AA58-29E2D59D6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13E18-3E0A-1A4A-8AD5-9B4741911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5DD5B-7352-C947-9CD8-9039C407A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1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15B9-1EF8-7849-958C-2677EC16A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110CE-C7D1-6B4E-9ACF-79387007D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EDB86C-A211-BC4E-93EB-4D7636225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7AA951-267D-B949-9531-DCF310DFB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C6CF36-9B88-4748-B03F-3DAD36844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5668A-4175-0D4D-9B23-63D3CB767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72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95114-3EE2-2E4F-B075-BC840AA64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07B9C-D6F2-FF4D-A861-F97262B36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F68E-E8B9-534D-AA43-B87665033A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E2DA68-7BAD-3343-BA5C-6ED643EB5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59D35C-B2B8-8848-B1F8-A3951F401E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26F7B5-671A-C344-977C-E4EB4CEE2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281F37-2314-7442-B1A1-595BD7477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D78FC9-6FB9-634F-8028-B248F4E2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3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89BAB-B1E2-F044-BE75-DE9E1D14F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D21370-32BA-044A-9B4E-16E743912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0AE27B-B889-C540-B8A4-F8D0559C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855D5-9B46-2744-8C25-EDA029AB6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1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2E79-532F-8F41-95B0-043433179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8701C0-1B50-F744-8732-7ECDB536B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613DF-93EA-2443-BEB1-870316217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05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2F4AA-11FE-B042-81C9-627782E65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508B6-EDB4-9443-8209-CC93B2BD2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C99E7-0CAF-9D4F-BA45-40C4E61A9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C2B6D-DC52-DA48-9367-8A60B6E7D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A06A1-06B2-E140-A431-47B55C220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69F92-3826-CB4A-B293-3BB1AF43F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2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CB87D-040D-A549-80B3-434EEC16E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1A7D68-F36C-0F4A-82F9-D15D3AA25F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352986-A693-4749-AAEE-F0452D0D0D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DD9AF-BF0F-6147-B4AE-3FC34F26E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16F27-8606-B641-ADB1-42FF8819B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63E39-C185-584D-9F5C-D95276BC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68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9AA6BB-93F4-D642-8388-08412D2BD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5427B-6B5E-B44F-8904-7FEF754C9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60461-BE03-5F46-B7F0-5535692B37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D1D92-C634-7140-888C-911DDD1BFD03}" type="datetimeFigureOut">
              <a:rPr lang="en-US" smtClean="0"/>
              <a:t>6/3/21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42750-FEA1-CF42-BAF6-EC272800F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B1854-FCA4-5740-9C2E-867C900DD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B23E4-B8FB-F14E-8C51-A564295C5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87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jp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31" Type="http://schemas.openxmlformats.org/officeDocument/2006/relationships/image" Target="../media/image3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Relationship Id="rId30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g"/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hyperlink" Target="http://www.michellenin.com/blo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CD7413B-1CBE-487C-B650-98BFA640C495}"/>
              </a:ext>
            </a:extLst>
          </p:cNvPr>
          <p:cNvSpPr/>
          <p:nvPr/>
        </p:nvSpPr>
        <p:spPr>
          <a:xfrm>
            <a:off x="12186" y="0"/>
            <a:ext cx="9917722" cy="6858000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2A5DAC-55BF-45EF-B9CD-567C0EFEB81F}"/>
              </a:ext>
            </a:extLst>
          </p:cNvPr>
          <p:cNvSpPr/>
          <p:nvPr/>
        </p:nvSpPr>
        <p:spPr>
          <a:xfrm>
            <a:off x="193585" y="3591656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5D6FC9-775B-4B02-9A27-513B085A9FD1}"/>
              </a:ext>
            </a:extLst>
          </p:cNvPr>
          <p:cNvSpPr/>
          <p:nvPr/>
        </p:nvSpPr>
        <p:spPr>
          <a:xfrm>
            <a:off x="172346" y="1954533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FC34FE-4DBD-4F1F-865C-4956FE01FC5E}"/>
              </a:ext>
            </a:extLst>
          </p:cNvPr>
          <p:cNvSpPr/>
          <p:nvPr/>
        </p:nvSpPr>
        <p:spPr>
          <a:xfrm>
            <a:off x="193585" y="5237577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7E9D0D-0247-4EEC-ADC2-F46FE226A122}"/>
              </a:ext>
            </a:extLst>
          </p:cNvPr>
          <p:cNvSpPr/>
          <p:nvPr/>
        </p:nvSpPr>
        <p:spPr>
          <a:xfrm>
            <a:off x="2186506" y="1954533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D7C2C4F-1B47-424C-B8B5-A46FCC5C7331}"/>
              </a:ext>
            </a:extLst>
          </p:cNvPr>
          <p:cNvSpPr/>
          <p:nvPr/>
        </p:nvSpPr>
        <p:spPr>
          <a:xfrm>
            <a:off x="4096203" y="1954533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2939376-A6E9-42C4-A549-67B20241B1FE}"/>
              </a:ext>
            </a:extLst>
          </p:cNvPr>
          <p:cNvSpPr/>
          <p:nvPr/>
        </p:nvSpPr>
        <p:spPr>
          <a:xfrm>
            <a:off x="6000028" y="1954533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A4E0AFB-43E1-4E14-8718-AA20312E4757}"/>
              </a:ext>
            </a:extLst>
          </p:cNvPr>
          <p:cNvSpPr/>
          <p:nvPr/>
        </p:nvSpPr>
        <p:spPr>
          <a:xfrm>
            <a:off x="7805970" y="1937824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2E55B5F-3168-4A8F-940A-05277C5D8C6B}"/>
              </a:ext>
            </a:extLst>
          </p:cNvPr>
          <p:cNvSpPr/>
          <p:nvPr/>
        </p:nvSpPr>
        <p:spPr>
          <a:xfrm>
            <a:off x="2161892" y="3591656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40D13DA-B2D5-4E57-9FAF-86A9E899B0E4}"/>
              </a:ext>
            </a:extLst>
          </p:cNvPr>
          <p:cNvSpPr/>
          <p:nvPr/>
        </p:nvSpPr>
        <p:spPr>
          <a:xfrm>
            <a:off x="4071589" y="3591656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0B59720-67E4-4CD9-9307-673EC64FBD36}"/>
              </a:ext>
            </a:extLst>
          </p:cNvPr>
          <p:cNvSpPr/>
          <p:nvPr/>
        </p:nvSpPr>
        <p:spPr>
          <a:xfrm>
            <a:off x="5975414" y="3591656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F1A0FA8-CD29-4639-91EB-C04187588071}"/>
              </a:ext>
            </a:extLst>
          </p:cNvPr>
          <p:cNvSpPr/>
          <p:nvPr/>
        </p:nvSpPr>
        <p:spPr>
          <a:xfrm>
            <a:off x="7805971" y="3591656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A6651BC-6E86-4FF0-B1DC-9F80114A6C7C}"/>
              </a:ext>
            </a:extLst>
          </p:cNvPr>
          <p:cNvSpPr/>
          <p:nvPr/>
        </p:nvSpPr>
        <p:spPr>
          <a:xfrm>
            <a:off x="2161892" y="5244610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34CF1B4-6459-4F46-AA56-B6E2E26E7404}"/>
              </a:ext>
            </a:extLst>
          </p:cNvPr>
          <p:cNvSpPr/>
          <p:nvPr/>
        </p:nvSpPr>
        <p:spPr>
          <a:xfrm>
            <a:off x="4071589" y="5244610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F914FBB-63E2-4F4A-9781-0D1CECFBCEE9}"/>
              </a:ext>
            </a:extLst>
          </p:cNvPr>
          <p:cNvSpPr/>
          <p:nvPr/>
        </p:nvSpPr>
        <p:spPr>
          <a:xfrm>
            <a:off x="5975414" y="5244610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70B3D27-E621-44EF-BA7D-716359C86538}"/>
              </a:ext>
            </a:extLst>
          </p:cNvPr>
          <p:cNvSpPr/>
          <p:nvPr/>
        </p:nvSpPr>
        <p:spPr>
          <a:xfrm>
            <a:off x="7805971" y="5244610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97CE97E-644A-4D32-88B8-0BD0E61A64B4}"/>
              </a:ext>
            </a:extLst>
          </p:cNvPr>
          <p:cNvSpPr/>
          <p:nvPr/>
        </p:nvSpPr>
        <p:spPr>
          <a:xfrm>
            <a:off x="9929908" y="0"/>
            <a:ext cx="2262092" cy="68269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utoShape 2" descr="Treasure chest PNG images free download">
            <a:extLst>
              <a:ext uri="{FF2B5EF4-FFF2-40B4-BE49-F238E27FC236}">
                <a16:creationId xmlns:a16="http://schemas.microsoft.com/office/drawing/2014/main" id="{556E808D-742D-46C0-8041-A9FC4D2935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9BF5427-FB5F-4457-919B-3C81E5A54849}"/>
              </a:ext>
            </a:extLst>
          </p:cNvPr>
          <p:cNvSpPr/>
          <p:nvPr/>
        </p:nvSpPr>
        <p:spPr>
          <a:xfrm>
            <a:off x="10499865" y="1142862"/>
            <a:ext cx="1173916" cy="1040042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1EBB0F8-E199-4000-83B2-BE36564999DF}"/>
              </a:ext>
            </a:extLst>
          </p:cNvPr>
          <p:cNvSpPr/>
          <p:nvPr/>
        </p:nvSpPr>
        <p:spPr>
          <a:xfrm>
            <a:off x="6398262" y="4016390"/>
            <a:ext cx="931397" cy="939017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AutoShape 2" descr="ree Mitten Cliparts, Download Free Clip Art, Free Clip Art on Clipart 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562" y="2102077"/>
            <a:ext cx="1616796" cy="1274243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539" y="3658837"/>
            <a:ext cx="1268838" cy="1372644"/>
          </a:xfrm>
          <a:prstGeom prst="rect">
            <a:avLst/>
          </a:prstGeom>
        </p:spPr>
      </p:pic>
      <p:sp>
        <p:nvSpPr>
          <p:cNvPr id="60" name="Rectangle 59">
            <a:extLst>
              <a:ext uri="{FF2B5EF4-FFF2-40B4-BE49-F238E27FC236}">
                <a16:creationId xmlns:a16="http://schemas.microsoft.com/office/drawing/2014/main" id="{E60DC9CB-E884-4B08-A143-12C4BA45F753}"/>
              </a:ext>
            </a:extLst>
          </p:cNvPr>
          <p:cNvSpPr/>
          <p:nvPr/>
        </p:nvSpPr>
        <p:spPr>
          <a:xfrm>
            <a:off x="6000028" y="1954533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0265DBA-E5B1-4CD1-9AD8-3C8C7E7B0882}"/>
              </a:ext>
            </a:extLst>
          </p:cNvPr>
          <p:cNvSpPr/>
          <p:nvPr/>
        </p:nvSpPr>
        <p:spPr>
          <a:xfrm>
            <a:off x="5975414" y="3591656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0F06F93-3332-4458-B5DB-C856776C4691}"/>
              </a:ext>
            </a:extLst>
          </p:cNvPr>
          <p:cNvSpPr/>
          <p:nvPr/>
        </p:nvSpPr>
        <p:spPr>
          <a:xfrm>
            <a:off x="7805970" y="3600534"/>
            <a:ext cx="1711569" cy="1491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2704B9E-27F6-E042-B8F4-73130AC2FA68}"/>
              </a:ext>
            </a:extLst>
          </p:cNvPr>
          <p:cNvSpPr/>
          <p:nvPr/>
        </p:nvSpPr>
        <p:spPr>
          <a:xfrm>
            <a:off x="8294647" y="5552739"/>
            <a:ext cx="724769" cy="81089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85DAB4C-FE7F-584A-8D80-C5645DC7BBA9}"/>
              </a:ext>
            </a:extLst>
          </p:cNvPr>
          <p:cNvSpPr/>
          <p:nvPr/>
        </p:nvSpPr>
        <p:spPr>
          <a:xfrm>
            <a:off x="530280" y="2182904"/>
            <a:ext cx="983595" cy="78324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3009091-BE0F-1141-BBE6-3CACB2D55744}"/>
              </a:ext>
            </a:extLst>
          </p:cNvPr>
          <p:cNvSpPr/>
          <p:nvPr/>
        </p:nvSpPr>
        <p:spPr>
          <a:xfrm>
            <a:off x="6375391" y="3950681"/>
            <a:ext cx="954268" cy="85437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9EBCBF4-5E13-F741-BB53-07F642504D05}"/>
              </a:ext>
            </a:extLst>
          </p:cNvPr>
          <p:cNvSpPr/>
          <p:nvPr/>
        </p:nvSpPr>
        <p:spPr>
          <a:xfrm>
            <a:off x="8137742" y="3875650"/>
            <a:ext cx="1079178" cy="93901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16469E7-0E02-6143-9C48-1C199ADC63D7}"/>
              </a:ext>
            </a:extLst>
          </p:cNvPr>
          <p:cNvSpPr/>
          <p:nvPr/>
        </p:nvSpPr>
        <p:spPr>
          <a:xfrm>
            <a:off x="556452" y="5462002"/>
            <a:ext cx="930461" cy="989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B1769B3-BDFB-B344-8C98-5827B65A8DF3}"/>
              </a:ext>
            </a:extLst>
          </p:cNvPr>
          <p:cNvSpPr/>
          <p:nvPr/>
        </p:nvSpPr>
        <p:spPr>
          <a:xfrm>
            <a:off x="6401944" y="5721656"/>
            <a:ext cx="816561" cy="90954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6BA3D6B-4CA8-F649-B5B6-B061F1DDEF2F}"/>
              </a:ext>
            </a:extLst>
          </p:cNvPr>
          <p:cNvSpPr/>
          <p:nvPr/>
        </p:nvSpPr>
        <p:spPr>
          <a:xfrm>
            <a:off x="10501895" y="2119976"/>
            <a:ext cx="1173916" cy="1040042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BC00AC22-72BD-B143-BD71-9C53945662DB}"/>
              </a:ext>
            </a:extLst>
          </p:cNvPr>
          <p:cNvSpPr/>
          <p:nvPr/>
        </p:nvSpPr>
        <p:spPr>
          <a:xfrm>
            <a:off x="10499865" y="3053363"/>
            <a:ext cx="1173916" cy="1040042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E13D75F7-7931-7E4A-AEAC-678E00988F2B}"/>
              </a:ext>
            </a:extLst>
          </p:cNvPr>
          <p:cNvSpPr/>
          <p:nvPr/>
        </p:nvSpPr>
        <p:spPr>
          <a:xfrm>
            <a:off x="10512598" y="4004402"/>
            <a:ext cx="1173916" cy="1040042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86B28B3-2FCB-0E4F-8E41-F68BB7CE9424}"/>
              </a:ext>
            </a:extLst>
          </p:cNvPr>
          <p:cNvSpPr/>
          <p:nvPr/>
        </p:nvSpPr>
        <p:spPr>
          <a:xfrm>
            <a:off x="10499865" y="4941981"/>
            <a:ext cx="1173916" cy="1040042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058686AE-AC04-6244-AC41-5BA616130E9A}"/>
              </a:ext>
            </a:extLst>
          </p:cNvPr>
          <p:cNvSpPr/>
          <p:nvPr/>
        </p:nvSpPr>
        <p:spPr>
          <a:xfrm>
            <a:off x="10499865" y="5841755"/>
            <a:ext cx="1173916" cy="1040042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D4CFB22-BE3F-554E-AA37-416DECEA61B0}"/>
              </a:ext>
            </a:extLst>
          </p:cNvPr>
          <p:cNvGrpSpPr/>
          <p:nvPr/>
        </p:nvGrpSpPr>
        <p:grpSpPr>
          <a:xfrm>
            <a:off x="191339" y="1976098"/>
            <a:ext cx="1673582" cy="1436357"/>
            <a:chOff x="928191" y="-738989"/>
            <a:chExt cx="1362244" cy="1278465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C593CC5-19F7-DA46-89AC-1CEF6F3EE437}"/>
                </a:ext>
              </a:extLst>
            </p:cNvPr>
            <p:cNvSpPr/>
            <p:nvPr/>
          </p:nvSpPr>
          <p:spPr>
            <a:xfrm>
              <a:off x="928191" y="-738989"/>
              <a:ext cx="1362244" cy="12784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Sun 30">
              <a:extLst>
                <a:ext uri="{FF2B5EF4-FFF2-40B4-BE49-F238E27FC236}">
                  <a16:creationId xmlns:a16="http://schemas.microsoft.com/office/drawing/2014/main" id="{6B75FE94-5933-F140-8627-77364C1CBED2}"/>
                </a:ext>
              </a:extLst>
            </p:cNvPr>
            <p:cNvSpPr/>
            <p:nvPr/>
          </p:nvSpPr>
          <p:spPr>
            <a:xfrm>
              <a:off x="928191" y="-711370"/>
              <a:ext cx="1362244" cy="1209429"/>
            </a:xfrm>
            <a:prstGeom prst="sun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1" name="Graphic 60" descr="Beach umbrella with solid fill">
            <a:extLst>
              <a:ext uri="{FF2B5EF4-FFF2-40B4-BE49-F238E27FC236}">
                <a16:creationId xmlns:a16="http://schemas.microsoft.com/office/drawing/2014/main" id="{C2A757DA-E8CE-5E40-9ABD-CBD6E758DC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496196">
            <a:off x="2257090" y="1825241"/>
            <a:ext cx="1535110" cy="1535110"/>
          </a:xfrm>
          <a:prstGeom prst="rect">
            <a:avLst/>
          </a:prstGeom>
        </p:spPr>
      </p:pic>
      <p:pic>
        <p:nvPicPr>
          <p:cNvPr id="63" name="Graphic 62" descr="Crab with solid fill">
            <a:extLst>
              <a:ext uri="{FF2B5EF4-FFF2-40B4-BE49-F238E27FC236}">
                <a16:creationId xmlns:a16="http://schemas.microsoft.com/office/drawing/2014/main" id="{45FD112B-717C-754F-BC3F-B0673C5A57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96898" y="1849081"/>
            <a:ext cx="1729087" cy="1729087"/>
          </a:xfrm>
          <a:prstGeom prst="rect">
            <a:avLst/>
          </a:prstGeom>
        </p:spPr>
      </p:pic>
      <p:pic>
        <p:nvPicPr>
          <p:cNvPr id="64" name="Graphic 63" descr="Shell with solid fill">
            <a:extLst>
              <a:ext uri="{FF2B5EF4-FFF2-40B4-BE49-F238E27FC236}">
                <a16:creationId xmlns:a16="http://schemas.microsoft.com/office/drawing/2014/main" id="{729CD6C4-9E92-8A48-8B6B-C33432369EB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715614" y="1760790"/>
            <a:ext cx="1882836" cy="1882836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5CF6A6D7-18A4-CB44-B1CF-A1FEB0C09F78}"/>
              </a:ext>
            </a:extLst>
          </p:cNvPr>
          <p:cNvGrpSpPr/>
          <p:nvPr/>
        </p:nvGrpSpPr>
        <p:grpSpPr>
          <a:xfrm>
            <a:off x="5945680" y="5260002"/>
            <a:ext cx="1729087" cy="1491176"/>
            <a:chOff x="3180521" y="-2623931"/>
            <a:chExt cx="2602637" cy="239326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BABADF4-6449-3B4C-8451-A87D5A2A2548}"/>
                </a:ext>
              </a:extLst>
            </p:cNvPr>
            <p:cNvSpPr/>
            <p:nvPr/>
          </p:nvSpPr>
          <p:spPr>
            <a:xfrm>
              <a:off x="3180521" y="-2623931"/>
              <a:ext cx="2602637" cy="239326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Graphic 7" descr="Beach ball with solid fill">
              <a:extLst>
                <a:ext uri="{FF2B5EF4-FFF2-40B4-BE49-F238E27FC236}">
                  <a16:creationId xmlns:a16="http://schemas.microsoft.com/office/drawing/2014/main" id="{69A24D43-AF06-CF41-9294-C9FD0748DE5A}"/>
                </a:ext>
              </a:extLst>
            </p:cNvPr>
            <p:cNvSpPr/>
            <p:nvPr/>
          </p:nvSpPr>
          <p:spPr>
            <a:xfrm>
              <a:off x="3424829" y="-2480831"/>
              <a:ext cx="2100160" cy="2100160"/>
            </a:xfrm>
            <a:custGeom>
              <a:avLst/>
              <a:gdLst>
                <a:gd name="connsiteX0" fmla="*/ 1384448 w 2100160"/>
                <a:gd name="connsiteY0" fmla="*/ 1868037 h 2100160"/>
                <a:gd name="connsiteX1" fmla="*/ 1464586 w 2100160"/>
                <a:gd name="connsiteY1" fmla="*/ 1298783 h 2100160"/>
                <a:gd name="connsiteX2" fmla="*/ 1431425 w 2100160"/>
                <a:gd name="connsiteY2" fmla="*/ 934019 h 2100160"/>
                <a:gd name="connsiteX3" fmla="*/ 1599991 w 2100160"/>
                <a:gd name="connsiteY3" fmla="*/ 759926 h 2100160"/>
                <a:gd name="connsiteX4" fmla="*/ 1912251 w 2100160"/>
                <a:gd name="connsiteY4" fmla="*/ 856644 h 2100160"/>
                <a:gd name="connsiteX5" fmla="*/ 1934358 w 2100160"/>
                <a:gd name="connsiteY5" fmla="*/ 1052844 h 2100160"/>
                <a:gd name="connsiteX6" fmla="*/ 1384448 w 2100160"/>
                <a:gd name="connsiteY6" fmla="*/ 1868037 h 2100160"/>
                <a:gd name="connsiteX7" fmla="*/ 229360 w 2100160"/>
                <a:gd name="connsiteY7" fmla="*/ 721239 h 2100160"/>
                <a:gd name="connsiteX8" fmla="*/ 829011 w 2100160"/>
                <a:gd name="connsiteY8" fmla="*/ 663209 h 2100160"/>
                <a:gd name="connsiteX9" fmla="*/ 1163378 w 2100160"/>
                <a:gd name="connsiteY9" fmla="*/ 682552 h 2100160"/>
                <a:gd name="connsiteX10" fmla="*/ 1160615 w 2100160"/>
                <a:gd name="connsiteY10" fmla="*/ 718476 h 2100160"/>
                <a:gd name="connsiteX11" fmla="*/ 1237989 w 2100160"/>
                <a:gd name="connsiteY11" fmla="*/ 884278 h 2100160"/>
                <a:gd name="connsiteX12" fmla="*/ 397925 w 2100160"/>
                <a:gd name="connsiteY12" fmla="*/ 1644204 h 2100160"/>
                <a:gd name="connsiteX13" fmla="*/ 165802 w 2100160"/>
                <a:gd name="connsiteY13" fmla="*/ 1050080 h 2100160"/>
                <a:gd name="connsiteX14" fmla="*/ 229360 w 2100160"/>
                <a:gd name="connsiteY14" fmla="*/ 721239 h 2100160"/>
                <a:gd name="connsiteX15" fmla="*/ 1381684 w 2100160"/>
                <a:gd name="connsiteY15" fmla="*/ 829011 h 2100160"/>
                <a:gd name="connsiteX16" fmla="*/ 1271150 w 2100160"/>
                <a:gd name="connsiteY16" fmla="*/ 718476 h 2100160"/>
                <a:gd name="connsiteX17" fmla="*/ 1381684 w 2100160"/>
                <a:gd name="connsiteY17" fmla="*/ 607941 h 2100160"/>
                <a:gd name="connsiteX18" fmla="*/ 1492219 w 2100160"/>
                <a:gd name="connsiteY18" fmla="*/ 718476 h 2100160"/>
                <a:gd name="connsiteX19" fmla="*/ 1381684 w 2100160"/>
                <a:gd name="connsiteY19" fmla="*/ 829011 h 2100160"/>
                <a:gd name="connsiteX20" fmla="*/ 1693945 w 2100160"/>
                <a:gd name="connsiteY20" fmla="*/ 444902 h 2100160"/>
                <a:gd name="connsiteX21" fmla="*/ 1541960 w 2100160"/>
                <a:gd name="connsiteY21" fmla="*/ 566491 h 2100160"/>
                <a:gd name="connsiteX22" fmla="*/ 1381684 w 2100160"/>
                <a:gd name="connsiteY22" fmla="*/ 497406 h 2100160"/>
                <a:gd name="connsiteX23" fmla="*/ 1309837 w 2100160"/>
                <a:gd name="connsiteY23" fmla="*/ 508460 h 2100160"/>
                <a:gd name="connsiteX24" fmla="*/ 1132981 w 2100160"/>
                <a:gd name="connsiteY24" fmla="*/ 168566 h 2100160"/>
                <a:gd name="connsiteX25" fmla="*/ 1693945 w 2100160"/>
                <a:gd name="connsiteY25" fmla="*/ 444902 h 2100160"/>
                <a:gd name="connsiteX26" fmla="*/ 1050080 w 2100160"/>
                <a:gd name="connsiteY26" fmla="*/ 0 h 2100160"/>
                <a:gd name="connsiteX27" fmla="*/ 0 w 2100160"/>
                <a:gd name="connsiteY27" fmla="*/ 1050080 h 2100160"/>
                <a:gd name="connsiteX28" fmla="*/ 1050080 w 2100160"/>
                <a:gd name="connsiteY28" fmla="*/ 2100160 h 2100160"/>
                <a:gd name="connsiteX29" fmla="*/ 2100160 w 2100160"/>
                <a:gd name="connsiteY29" fmla="*/ 1050080 h 2100160"/>
                <a:gd name="connsiteX30" fmla="*/ 1050080 w 2100160"/>
                <a:gd name="connsiteY30" fmla="*/ 0 h 2100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100160" h="2100160">
                  <a:moveTo>
                    <a:pt x="1384448" y="1868037"/>
                  </a:moveTo>
                  <a:cubicBezTo>
                    <a:pt x="1436952" y="1685655"/>
                    <a:pt x="1464586" y="1494983"/>
                    <a:pt x="1464586" y="1298783"/>
                  </a:cubicBezTo>
                  <a:cubicBezTo>
                    <a:pt x="1464586" y="1174432"/>
                    <a:pt x="1453532" y="1052844"/>
                    <a:pt x="1431425" y="934019"/>
                  </a:cubicBezTo>
                  <a:cubicBezTo>
                    <a:pt x="1517090" y="914675"/>
                    <a:pt x="1583410" y="845591"/>
                    <a:pt x="1599991" y="759926"/>
                  </a:cubicBezTo>
                  <a:cubicBezTo>
                    <a:pt x="1707762" y="787560"/>
                    <a:pt x="1812770" y="817957"/>
                    <a:pt x="1912251" y="856644"/>
                  </a:cubicBezTo>
                  <a:cubicBezTo>
                    <a:pt x="1926068" y="920202"/>
                    <a:pt x="1934358" y="983759"/>
                    <a:pt x="1934358" y="1052844"/>
                  </a:cubicBezTo>
                  <a:cubicBezTo>
                    <a:pt x="1934358" y="1417608"/>
                    <a:pt x="1707762" y="1735396"/>
                    <a:pt x="1384448" y="1868037"/>
                  </a:cubicBezTo>
                  <a:close/>
                  <a:moveTo>
                    <a:pt x="229360" y="721239"/>
                  </a:moveTo>
                  <a:cubicBezTo>
                    <a:pt x="422795" y="682552"/>
                    <a:pt x="624521" y="663209"/>
                    <a:pt x="829011" y="663209"/>
                  </a:cubicBezTo>
                  <a:cubicBezTo>
                    <a:pt x="942309" y="663209"/>
                    <a:pt x="1052844" y="668735"/>
                    <a:pt x="1163378" y="682552"/>
                  </a:cubicBezTo>
                  <a:cubicBezTo>
                    <a:pt x="1160615" y="693606"/>
                    <a:pt x="1160615" y="704659"/>
                    <a:pt x="1160615" y="718476"/>
                  </a:cubicBezTo>
                  <a:cubicBezTo>
                    <a:pt x="1160615" y="784797"/>
                    <a:pt x="1191012" y="845591"/>
                    <a:pt x="1237989" y="884278"/>
                  </a:cubicBezTo>
                  <a:cubicBezTo>
                    <a:pt x="992049" y="1174432"/>
                    <a:pt x="710186" y="1428662"/>
                    <a:pt x="397925" y="1644204"/>
                  </a:cubicBezTo>
                  <a:cubicBezTo>
                    <a:pt x="254230" y="1486692"/>
                    <a:pt x="165802" y="1279440"/>
                    <a:pt x="165802" y="1050080"/>
                  </a:cubicBezTo>
                  <a:cubicBezTo>
                    <a:pt x="165802" y="934019"/>
                    <a:pt x="187909" y="823484"/>
                    <a:pt x="229360" y="721239"/>
                  </a:cubicBezTo>
                  <a:close/>
                  <a:moveTo>
                    <a:pt x="1381684" y="829011"/>
                  </a:moveTo>
                  <a:cubicBezTo>
                    <a:pt x="1320890" y="829011"/>
                    <a:pt x="1271150" y="779270"/>
                    <a:pt x="1271150" y="718476"/>
                  </a:cubicBezTo>
                  <a:cubicBezTo>
                    <a:pt x="1271150" y="657682"/>
                    <a:pt x="1320890" y="607941"/>
                    <a:pt x="1381684" y="607941"/>
                  </a:cubicBezTo>
                  <a:cubicBezTo>
                    <a:pt x="1442479" y="607941"/>
                    <a:pt x="1492219" y="657682"/>
                    <a:pt x="1492219" y="718476"/>
                  </a:cubicBezTo>
                  <a:cubicBezTo>
                    <a:pt x="1492219" y="779270"/>
                    <a:pt x="1442479" y="829011"/>
                    <a:pt x="1381684" y="829011"/>
                  </a:cubicBezTo>
                  <a:close/>
                  <a:moveTo>
                    <a:pt x="1693945" y="444902"/>
                  </a:moveTo>
                  <a:cubicBezTo>
                    <a:pt x="1641441" y="483590"/>
                    <a:pt x="1591700" y="525040"/>
                    <a:pt x="1541960" y="566491"/>
                  </a:cubicBezTo>
                  <a:cubicBezTo>
                    <a:pt x="1500509" y="525040"/>
                    <a:pt x="1445242" y="497406"/>
                    <a:pt x="1381684" y="497406"/>
                  </a:cubicBezTo>
                  <a:cubicBezTo>
                    <a:pt x="1356814" y="497406"/>
                    <a:pt x="1331944" y="502933"/>
                    <a:pt x="1309837" y="508460"/>
                  </a:cubicBezTo>
                  <a:cubicBezTo>
                    <a:pt x="1260096" y="389635"/>
                    <a:pt x="1202065" y="276337"/>
                    <a:pt x="1132981" y="168566"/>
                  </a:cubicBezTo>
                  <a:cubicBezTo>
                    <a:pt x="1354051" y="190672"/>
                    <a:pt x="1550250" y="292917"/>
                    <a:pt x="1693945" y="444902"/>
                  </a:cubicBezTo>
                  <a:close/>
                  <a:moveTo>
                    <a:pt x="1050080" y="0"/>
                  </a:moveTo>
                  <a:cubicBezTo>
                    <a:pt x="469773" y="0"/>
                    <a:pt x="0" y="469773"/>
                    <a:pt x="0" y="1050080"/>
                  </a:cubicBezTo>
                  <a:cubicBezTo>
                    <a:pt x="0" y="1630388"/>
                    <a:pt x="469773" y="2100160"/>
                    <a:pt x="1050080" y="2100160"/>
                  </a:cubicBezTo>
                  <a:cubicBezTo>
                    <a:pt x="1630388" y="2100160"/>
                    <a:pt x="2100160" y="1630388"/>
                    <a:pt x="2100160" y="1050080"/>
                  </a:cubicBezTo>
                  <a:cubicBezTo>
                    <a:pt x="2100160" y="469773"/>
                    <a:pt x="1630388" y="0"/>
                    <a:pt x="1050080" y="0"/>
                  </a:cubicBezTo>
                  <a:close/>
                </a:path>
              </a:pathLst>
            </a:custGeom>
            <a:solidFill>
              <a:srgbClr val="FF0000"/>
            </a:solidFill>
            <a:ln w="2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67" name="Graphic 66" descr="Flip Flops with solid fill">
            <a:extLst>
              <a:ext uri="{FF2B5EF4-FFF2-40B4-BE49-F238E27FC236}">
                <a16:creationId xmlns:a16="http://schemas.microsoft.com/office/drawing/2014/main" id="{937C12EE-7A82-EC44-B837-A3E51EF8C55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002651" y="1954533"/>
            <a:ext cx="1578930" cy="1578930"/>
          </a:xfrm>
          <a:prstGeom prst="rect">
            <a:avLst/>
          </a:prstGeom>
        </p:spPr>
      </p:pic>
      <p:pic>
        <p:nvPicPr>
          <p:cNvPr id="68" name="Graphic 67" descr="Sunglasses with solid fill">
            <a:extLst>
              <a:ext uri="{FF2B5EF4-FFF2-40B4-BE49-F238E27FC236}">
                <a16:creationId xmlns:a16="http://schemas.microsoft.com/office/drawing/2014/main" id="{2E24848E-D41E-C041-8D39-7BB1A463BCD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060491" y="3500700"/>
            <a:ext cx="1673087" cy="1673087"/>
          </a:xfrm>
          <a:prstGeom prst="rect">
            <a:avLst/>
          </a:prstGeom>
        </p:spPr>
      </p:pic>
      <p:grpSp>
        <p:nvGrpSpPr>
          <p:cNvPr id="45" name="Group 44">
            <a:extLst>
              <a:ext uri="{FF2B5EF4-FFF2-40B4-BE49-F238E27FC236}">
                <a16:creationId xmlns:a16="http://schemas.microsoft.com/office/drawing/2014/main" id="{54AB94D5-4A7C-ED4C-B648-12EEF7FE02AD}"/>
              </a:ext>
            </a:extLst>
          </p:cNvPr>
          <p:cNvGrpSpPr/>
          <p:nvPr/>
        </p:nvGrpSpPr>
        <p:grpSpPr>
          <a:xfrm>
            <a:off x="7825451" y="3559209"/>
            <a:ext cx="1732543" cy="1563187"/>
            <a:chOff x="1937407" y="-2526539"/>
            <a:chExt cx="2970448" cy="2726823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6E5CD9F7-C1A6-AA4C-A5E6-FD0F7E16DE0F}"/>
                </a:ext>
              </a:extLst>
            </p:cNvPr>
            <p:cNvSpPr/>
            <p:nvPr/>
          </p:nvSpPr>
          <p:spPr>
            <a:xfrm>
              <a:off x="1937407" y="-2484783"/>
              <a:ext cx="2970448" cy="268506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0" name="Graphic 69" descr="Baseball hat with solid fill">
              <a:extLst>
                <a:ext uri="{FF2B5EF4-FFF2-40B4-BE49-F238E27FC236}">
                  <a16:creationId xmlns:a16="http://schemas.microsoft.com/office/drawing/2014/main" id="{0F5A29E5-EBCB-7547-B5F3-059F701FF3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2077886" y="-2526539"/>
              <a:ext cx="2689490" cy="2689490"/>
            </a:xfrm>
            <a:prstGeom prst="rect">
              <a:avLst/>
            </a:prstGeom>
          </p:spPr>
        </p:pic>
      </p:grpSp>
      <p:pic>
        <p:nvPicPr>
          <p:cNvPr id="47" name="Graphic 46" descr="Cloud with solid fill">
            <a:extLst>
              <a:ext uri="{FF2B5EF4-FFF2-40B4-BE49-F238E27FC236}">
                <a16:creationId xmlns:a16="http://schemas.microsoft.com/office/drawing/2014/main" id="{DB22FF5A-A892-D145-BE70-4A48DC18F15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801054" y="3256827"/>
            <a:ext cx="2088216" cy="2088216"/>
          </a:xfrm>
          <a:prstGeom prst="rect">
            <a:avLst/>
          </a:prstGeom>
        </p:spPr>
      </p:pic>
      <p:pic>
        <p:nvPicPr>
          <p:cNvPr id="49" name="Graphic 48" descr="Shirt with solid fill">
            <a:extLst>
              <a:ext uri="{FF2B5EF4-FFF2-40B4-BE49-F238E27FC236}">
                <a16:creationId xmlns:a16="http://schemas.microsoft.com/office/drawing/2014/main" id="{7FBB15D9-9CA7-6740-8D0F-AB8493A2F8BB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3685" y="5058126"/>
            <a:ext cx="2014005" cy="1755277"/>
          </a:xfrm>
          <a:prstGeom prst="rect">
            <a:avLst/>
          </a:prstGeom>
        </p:spPr>
      </p:pic>
      <p:grpSp>
        <p:nvGrpSpPr>
          <p:cNvPr id="54" name="Group 53">
            <a:extLst>
              <a:ext uri="{FF2B5EF4-FFF2-40B4-BE49-F238E27FC236}">
                <a16:creationId xmlns:a16="http://schemas.microsoft.com/office/drawing/2014/main" id="{6FC747AD-5F98-484D-928F-581EB60328B6}"/>
              </a:ext>
            </a:extLst>
          </p:cNvPr>
          <p:cNvGrpSpPr/>
          <p:nvPr/>
        </p:nvGrpSpPr>
        <p:grpSpPr>
          <a:xfrm>
            <a:off x="7726154" y="4897436"/>
            <a:ext cx="1882835" cy="2285958"/>
            <a:chOff x="3907871" y="-3148232"/>
            <a:chExt cx="3474351" cy="347435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E25E3AC-9E6A-184C-96DF-9A8F8610FFD8}"/>
                </a:ext>
              </a:extLst>
            </p:cNvPr>
            <p:cNvSpPr/>
            <p:nvPr/>
          </p:nvSpPr>
          <p:spPr>
            <a:xfrm>
              <a:off x="4071589" y="-2604052"/>
              <a:ext cx="3146916" cy="222636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7" name="Graphic 76" descr="Clownfish with solid fill">
              <a:extLst>
                <a:ext uri="{FF2B5EF4-FFF2-40B4-BE49-F238E27FC236}">
                  <a16:creationId xmlns:a16="http://schemas.microsoft.com/office/drawing/2014/main" id="{C925BE73-2B2B-CB4F-9E2B-562648C89B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3907871" y="-3148232"/>
              <a:ext cx="3474351" cy="3474351"/>
            </a:xfrm>
            <a:prstGeom prst="rect">
              <a:avLst/>
            </a:prstGeom>
          </p:spPr>
        </p:pic>
      </p:grpSp>
      <p:pic>
        <p:nvPicPr>
          <p:cNvPr id="79" name="Graphic 78" descr="Dolphin with solid fill">
            <a:extLst>
              <a:ext uri="{FF2B5EF4-FFF2-40B4-BE49-F238E27FC236}">
                <a16:creationId xmlns:a16="http://schemas.microsoft.com/office/drawing/2014/main" id="{E7B10DA5-1424-5B44-AC50-90B92A954B21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98319" y="5287080"/>
            <a:ext cx="1472421" cy="1472421"/>
          </a:xfrm>
          <a:prstGeom prst="rect">
            <a:avLst/>
          </a:prstGeom>
        </p:spPr>
      </p:pic>
      <p:pic>
        <p:nvPicPr>
          <p:cNvPr id="84" name="Graphic 83" descr="Orca with solid fill">
            <a:extLst>
              <a:ext uri="{FF2B5EF4-FFF2-40B4-BE49-F238E27FC236}">
                <a16:creationId xmlns:a16="http://schemas.microsoft.com/office/drawing/2014/main" id="{58BC4164-EEA1-9344-8925-30A450B171E4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19816" y="3554823"/>
            <a:ext cx="1441742" cy="1441742"/>
          </a:xfrm>
          <a:prstGeom prst="rect">
            <a:avLst/>
          </a:prstGeom>
        </p:spPr>
      </p:pic>
      <p:pic>
        <p:nvPicPr>
          <p:cNvPr id="85" name="Graphic 84" descr="Bucket and shovel with solid fill">
            <a:extLst>
              <a:ext uri="{FF2B5EF4-FFF2-40B4-BE49-F238E27FC236}">
                <a16:creationId xmlns:a16="http://schemas.microsoft.com/office/drawing/2014/main" id="{4E6861AD-307E-784D-8FEC-B833DAADA900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2222914" y="3469442"/>
            <a:ext cx="1692870" cy="1692870"/>
          </a:xfrm>
          <a:prstGeom prst="rect">
            <a:avLst/>
          </a:prstGeom>
        </p:spPr>
      </p:pic>
      <p:pic>
        <p:nvPicPr>
          <p:cNvPr id="86" name="Graphic 85" descr="Palm tree with solid fill">
            <a:extLst>
              <a:ext uri="{FF2B5EF4-FFF2-40B4-BE49-F238E27FC236}">
                <a16:creationId xmlns:a16="http://schemas.microsoft.com/office/drawing/2014/main" id="{0F8D3451-21BB-EB42-A073-BD1D8F712AC8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4207678" y="5244610"/>
            <a:ext cx="1464926" cy="1464926"/>
          </a:xfrm>
          <a:prstGeom prst="rect">
            <a:avLst/>
          </a:prstGeom>
        </p:spPr>
      </p:pic>
      <p:pic>
        <p:nvPicPr>
          <p:cNvPr id="88" name="Graphic 87" descr="Treasure chest with solid fill">
            <a:extLst>
              <a:ext uri="{FF2B5EF4-FFF2-40B4-BE49-F238E27FC236}">
                <a16:creationId xmlns:a16="http://schemas.microsoft.com/office/drawing/2014/main" id="{A254AE8C-DBFF-B047-A7DB-35484DB4C7BA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9929908" y="-279566"/>
            <a:ext cx="2262092" cy="1887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77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E97CE97E-644A-4D32-88B8-0BD0E61A64B4}"/>
              </a:ext>
            </a:extLst>
          </p:cNvPr>
          <p:cNvSpPr/>
          <p:nvPr/>
        </p:nvSpPr>
        <p:spPr>
          <a:xfrm>
            <a:off x="9929908" y="0"/>
            <a:ext cx="2262092" cy="68269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utoShape 2" descr="Treasure chest PNG images free download">
            <a:extLst>
              <a:ext uri="{FF2B5EF4-FFF2-40B4-BE49-F238E27FC236}">
                <a16:creationId xmlns:a16="http://schemas.microsoft.com/office/drawing/2014/main" id="{556E808D-742D-46C0-8041-A9FC4D2935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9BF5427-FB5F-4457-919B-3C81E5A54849}"/>
              </a:ext>
            </a:extLst>
          </p:cNvPr>
          <p:cNvSpPr/>
          <p:nvPr/>
        </p:nvSpPr>
        <p:spPr>
          <a:xfrm>
            <a:off x="10560141" y="1171277"/>
            <a:ext cx="931397" cy="93901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E098C74C-5581-4A3B-B59D-2868D6F1A165}"/>
              </a:ext>
            </a:extLst>
          </p:cNvPr>
          <p:cNvSpPr/>
          <p:nvPr/>
        </p:nvSpPr>
        <p:spPr>
          <a:xfrm>
            <a:off x="10560141" y="3022214"/>
            <a:ext cx="931397" cy="93901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06E365C-EE90-46F8-9B5E-7A49C155591E}"/>
              </a:ext>
            </a:extLst>
          </p:cNvPr>
          <p:cNvSpPr/>
          <p:nvPr/>
        </p:nvSpPr>
        <p:spPr>
          <a:xfrm>
            <a:off x="10573468" y="3950681"/>
            <a:ext cx="931397" cy="93901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446EC129-CD1D-492D-9509-2DCB80EA7C1D}"/>
              </a:ext>
            </a:extLst>
          </p:cNvPr>
          <p:cNvSpPr/>
          <p:nvPr/>
        </p:nvSpPr>
        <p:spPr>
          <a:xfrm>
            <a:off x="10585624" y="4913699"/>
            <a:ext cx="931397" cy="93901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80165A2-E59A-4324-B62B-BB25F4F26F02}"/>
              </a:ext>
            </a:extLst>
          </p:cNvPr>
          <p:cNvSpPr/>
          <p:nvPr/>
        </p:nvSpPr>
        <p:spPr>
          <a:xfrm>
            <a:off x="10573468" y="2105019"/>
            <a:ext cx="931397" cy="93901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4FA5265-A9B0-4933-8939-A144801EEAC0}"/>
              </a:ext>
            </a:extLst>
          </p:cNvPr>
          <p:cNvSpPr/>
          <p:nvPr/>
        </p:nvSpPr>
        <p:spPr>
          <a:xfrm>
            <a:off x="10585624" y="5852716"/>
            <a:ext cx="931397" cy="93901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1EBB0F8-E199-4000-83B2-BE36564999DF}"/>
              </a:ext>
            </a:extLst>
          </p:cNvPr>
          <p:cNvSpPr/>
          <p:nvPr/>
        </p:nvSpPr>
        <p:spPr>
          <a:xfrm>
            <a:off x="10585623" y="5839265"/>
            <a:ext cx="931397" cy="93901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D8D9052-2E78-4A03-AE53-C8D7DDD06B4D}"/>
              </a:ext>
            </a:extLst>
          </p:cNvPr>
          <p:cNvSpPr/>
          <p:nvPr/>
        </p:nvSpPr>
        <p:spPr>
          <a:xfrm>
            <a:off x="10585623" y="4900248"/>
            <a:ext cx="931397" cy="93901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2B41769A-6F0E-431F-A4C7-BD37041F12A5}"/>
              </a:ext>
            </a:extLst>
          </p:cNvPr>
          <p:cNvSpPr/>
          <p:nvPr/>
        </p:nvSpPr>
        <p:spPr>
          <a:xfrm>
            <a:off x="10573466" y="3938680"/>
            <a:ext cx="931397" cy="93901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AutoShape 2" descr="ree Mitten Cliparts, Download Free Clip Art, Free Clip Art on Clipart 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0DDBECCA-8CDB-488B-8A96-A74B997E755F}"/>
              </a:ext>
            </a:extLst>
          </p:cNvPr>
          <p:cNvSpPr/>
          <p:nvPr/>
        </p:nvSpPr>
        <p:spPr>
          <a:xfrm>
            <a:off x="10547984" y="1123275"/>
            <a:ext cx="982363" cy="980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5FC564CF-9058-46F1-B9EB-1969FAC25725}"/>
              </a:ext>
            </a:extLst>
          </p:cNvPr>
          <p:cNvSpPr/>
          <p:nvPr/>
        </p:nvSpPr>
        <p:spPr>
          <a:xfrm>
            <a:off x="10585624" y="2117019"/>
            <a:ext cx="931397" cy="939017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070A0D8-3A69-42D0-8241-E765700F4D9D}"/>
              </a:ext>
            </a:extLst>
          </p:cNvPr>
          <p:cNvSpPr/>
          <p:nvPr/>
        </p:nvSpPr>
        <p:spPr>
          <a:xfrm>
            <a:off x="10564738" y="3042488"/>
            <a:ext cx="977766" cy="93901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Treasure chest with solid fill">
            <a:extLst>
              <a:ext uri="{FF2B5EF4-FFF2-40B4-BE49-F238E27FC236}">
                <a16:creationId xmlns:a16="http://schemas.microsoft.com/office/drawing/2014/main" id="{6AAFEE78-4B67-9640-9C5F-4D3DE02C09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29908" y="-279566"/>
            <a:ext cx="2262092" cy="1887223"/>
          </a:xfrm>
          <a:prstGeom prst="rect">
            <a:avLst/>
          </a:prstGeom>
        </p:spPr>
      </p:pic>
      <p:pic>
        <p:nvPicPr>
          <p:cNvPr id="22" name="Picture 21" descr="Like Bee">
            <a:extLst>
              <a:ext uri="{FF2B5EF4-FFF2-40B4-BE49-F238E27FC236}">
                <a16:creationId xmlns:a16="http://schemas.microsoft.com/office/drawing/2014/main" id="{3BEC2F9F-BB7B-BD45-9277-2C5B2D4E74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738" y="20421"/>
            <a:ext cx="4305449" cy="4305449"/>
          </a:xfrm>
          <a:prstGeom prst="rect">
            <a:avLst/>
          </a:prstGeom>
        </p:spPr>
      </p:pic>
      <p:pic>
        <p:nvPicPr>
          <p:cNvPr id="26" name="Picture 25" descr="Like Panda">
            <a:extLst>
              <a:ext uri="{FF2B5EF4-FFF2-40B4-BE49-F238E27FC236}">
                <a16:creationId xmlns:a16="http://schemas.microsoft.com/office/drawing/2014/main" id="{DCBCCAFC-0BC8-564F-89C5-1155385675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530" y="3002254"/>
            <a:ext cx="4002895" cy="4002895"/>
          </a:xfrm>
          <a:prstGeom prst="rect">
            <a:avLst/>
          </a:prstGeom>
        </p:spPr>
      </p:pic>
      <p:pic>
        <p:nvPicPr>
          <p:cNvPr id="28" name="Picture 27" descr="Thumbs Up Teodor the Cat">
            <a:extLst>
              <a:ext uri="{FF2B5EF4-FFF2-40B4-BE49-F238E27FC236}">
                <a16:creationId xmlns:a16="http://schemas.microsoft.com/office/drawing/2014/main" id="{82241A0B-54FA-0F4F-A33B-B51D8333A2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166626"/>
            <a:ext cx="3288509" cy="3691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73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C4B0FD3-3ABB-EC42-B63B-37630FC539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272"/>
            <a:ext cx="12192000" cy="68580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12C0DA8-8F2E-CB4A-A42A-ABF4C1817541}"/>
              </a:ext>
            </a:extLst>
          </p:cNvPr>
          <p:cNvGrpSpPr/>
          <p:nvPr/>
        </p:nvGrpSpPr>
        <p:grpSpPr>
          <a:xfrm>
            <a:off x="3318076" y="353165"/>
            <a:ext cx="5555848" cy="6602130"/>
            <a:chOff x="3318076" y="272142"/>
            <a:chExt cx="5555848" cy="660213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71A51EB-34B9-A64E-A4E5-E92EAB45DC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18076" y="272142"/>
              <a:ext cx="5555848" cy="6313715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B7828DE-ECF7-5540-A36F-AB0BE334A2D8}"/>
                </a:ext>
              </a:extLst>
            </p:cNvPr>
            <p:cNvSpPr txBox="1"/>
            <p:nvPr/>
          </p:nvSpPr>
          <p:spPr>
            <a:xfrm>
              <a:off x="5698481" y="384629"/>
              <a:ext cx="2830286" cy="54476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Thank you for downloading this free version of Beach Cariboo! All icons and images came from PowerPoint Microsoft 365.</a:t>
              </a:r>
            </a:p>
            <a:p>
              <a:endParaRPr lang="en-US" dirty="0"/>
            </a:p>
            <a:p>
              <a:r>
                <a:rPr lang="en-US" dirty="0"/>
                <a:t>This download is intended for the sole use of the person downloading. Please do not redistribute, reproduce, or sell this material. Please direct others interested back to the original source. </a:t>
              </a:r>
            </a:p>
            <a:p>
              <a:endParaRPr lang="en-US" dirty="0"/>
            </a:p>
            <a:p>
              <a:r>
                <a:rPr lang="en-US" dirty="0"/>
                <a:t>Enjoy!</a:t>
              </a:r>
            </a:p>
            <a:p>
              <a:endParaRPr lang="en-US" dirty="0"/>
            </a:p>
            <a:p>
              <a:r>
                <a:rPr lang="en-US" sz="2400" dirty="0">
                  <a:solidFill>
                    <a:srgbClr val="794BAD"/>
                  </a:solidFill>
                  <a:latin typeface="Comic Sans MS" panose="030F0902030302020204" pitchFamily="66" charset="0"/>
                </a:rPr>
                <a:t>-Michelle</a:t>
              </a:r>
            </a:p>
            <a:p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8DC175A-C66A-BE44-B9C0-41748A60D989}"/>
                </a:ext>
              </a:extLst>
            </p:cNvPr>
            <p:cNvSpPr txBox="1"/>
            <p:nvPr/>
          </p:nvSpPr>
          <p:spPr>
            <a:xfrm>
              <a:off x="3318076" y="5396944"/>
              <a:ext cx="3102871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Did you like this material? Follow my blog for more therapy ideas! </a:t>
              </a:r>
              <a:r>
                <a:rPr lang="en-US" dirty="0">
                  <a:hlinkClick r:id="rId4"/>
                </a:rPr>
                <a:t>www.michellenin.com/blog</a:t>
              </a:r>
              <a:endParaRPr lang="en-US" dirty="0"/>
            </a:p>
            <a:p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B75B90F-8C15-CA40-9086-72FEFB3A55CE}"/>
                </a:ext>
              </a:extLst>
            </p:cNvPr>
            <p:cNvSpPr txBox="1"/>
            <p:nvPr/>
          </p:nvSpPr>
          <p:spPr>
            <a:xfrm>
              <a:off x="6347698" y="5562734"/>
              <a:ext cx="24536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Follow me on Instagram! @</a:t>
              </a:r>
              <a:r>
                <a:rPr lang="en-US" dirty="0" err="1"/>
                <a:t>SLP.in.CLE</a:t>
              </a:r>
              <a:endParaRPr lang="en-US" dirty="0"/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8D4F243-85F3-904B-AD86-35E32FCE4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603113" y="384629"/>
              <a:ext cx="1918865" cy="17914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70748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98</Words>
  <Application>Microsoft Macintosh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Nin, Michelle</dc:creator>
  <cp:lastModifiedBy>Nin, Michelle</cp:lastModifiedBy>
  <cp:revision>6</cp:revision>
  <dcterms:created xsi:type="dcterms:W3CDTF">2021-06-03T01:37:19Z</dcterms:created>
  <dcterms:modified xsi:type="dcterms:W3CDTF">2021-06-03T21:03:03Z</dcterms:modified>
</cp:coreProperties>
</file>